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9505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D7EA7-36D2-FF99-A376-E414B0D51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6248A2-7CEA-BB31-586B-B276D89F24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A2B5C-DE00-01FA-DA86-7E153001A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21211-87B3-9B04-947D-671937231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F2045-583F-8FC1-6679-7CC03D7AC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70186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47D4B-491C-7BF3-B605-ACD7EDB2E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81746E-A87B-D6E3-48F5-6932A25BE6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93BC1D-A812-A1E7-D9DD-87302E6B0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8D1A6-3B5B-856C-C06D-D47B20192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DAB20-0B34-0408-B838-D70539244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9869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BF3747-5E40-FC19-F19C-F6E774D024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985D8-B3A6-AB98-6A52-E1888CD85E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E3511-4A31-236A-1F11-36266CC9B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9DDCF-C630-FC05-164F-DDF0ABB7A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CE392-3884-6980-9575-3CD1D4254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31443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37808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7551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8498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63955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4156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6334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28C35-7198-2554-6C6F-62FF8001B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C9E6F-A8D6-2281-C99D-C764DD33F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077B3-0D48-D5E1-6D9E-6FBE1C6C7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EAE403-8583-0935-A54C-B36757D53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418C1D-085C-608A-4844-2D33BB018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6286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BA38F-1D0C-8CD6-16DF-4221B0C52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6080D-8060-2847-5274-CC8BE17A4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05A16-7EAB-7CB1-2E6D-79380E2BF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2B624-8F0E-1BF4-C5A5-AA310587C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55D48-AFCF-26E3-8AF1-FE4041EDB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77065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18BCB-5F60-64C8-C007-6D1CDA904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E2C01-EDC4-FA9C-3C94-E4280D39FC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CAAF9A-F514-1986-8CDE-E7435DB09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3A4D63-9A86-4642-B54C-56A7F8A41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9CDA79-9AE5-C7D5-CD51-8483B54E8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EA596-47B2-FD76-415C-AB04D2996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0034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D0B2C-0D22-FF40-E054-82EBE2A1E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55C6AF-6008-AB82-4B7B-DDFEA402C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DB0C0F-377E-C7E6-6A53-83C7D1C96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EFAEB3-5E15-4AE3-D65B-94496FBE23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EF2AF7-F018-9CE4-BBBB-18CF1391F4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771499-5C24-CFF7-D2CB-50BFFE8BE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BE02D4-6F68-44C1-0405-936E8E0F5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34F571-D24F-5AD0-386C-608F90076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6481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C12BB-4409-50FE-7BB4-DD63B4422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C6FCEF-0AC3-6015-BDA9-0D7B12E2B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3C7273-5521-6439-BE77-EBA248E87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D77E96-7EB5-9B10-3631-A46FACA1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45405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117BFC-DD4B-7531-80A1-76A545998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A8291F-A8C3-5279-4087-3D63C6655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E2C6B-7459-4B4D-DD8B-571C53B24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66773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A4AC6-E9C9-C190-CB0A-4B34D7487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A6B3B-156C-3AC4-CE72-4EA456A8C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5AD15C-B323-767E-BB6E-AC1C0A98D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398D93-5F4D-2A8A-7707-BEDCC1814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E9EC6-CD06-89CC-6AD4-52ED84C5B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E96E2-5F0E-638E-4244-A90F20668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0360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4F76A-D841-C972-94B0-4529ACC0A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156E27-35A3-BE38-30B2-667401B135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3CD247-D300-B4F3-C90A-78B4B79E9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DDD8D0-48EE-4211-FA1D-562CE3A70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46B28A-4360-9CA1-1162-6E9D18EFE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51624A-E14A-56DF-8BDD-7218AA44A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47408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6EAEA8-5404-E3FD-5EC6-6E034F182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86A939-47F5-D105-9034-D216EE878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9F1C7-3D2E-170B-C8FE-BD7CE249DA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1555C-3CA9-473A-814E-B376C03873F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699ED-8C6B-C43E-C9B7-D4C2623BD0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26A7F4-8D92-2514-4805-BF7D29017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C0367-70F1-4C7E-9498-1DF2C503DE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273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46518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Mastering HTML Forms: A Comprehensive Guide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232196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presentation will walk you through the essential elements and attributes of HTML forms, empowering you to create robust and user-friendly web interfaces. We'll cover everything from basic form structure to advanced input types and usability enhancements.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943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0322" y="2921675"/>
            <a:ext cx="9113877" cy="563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800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Text-Based Input Types: Gathering User Data</a:t>
            </a:r>
            <a:endParaRPr lang="en-US" sz="3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322" y="3772376"/>
            <a:ext cx="478869" cy="47886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88626" y="3770331"/>
            <a:ext cx="2253496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Text &amp; Password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388626" y="4062754"/>
            <a:ext cx="1257145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Fundamental inputs for generic text (</a:t>
            </a: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type="text"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) and obscured sensitive data (</a:t>
            </a: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type="password"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).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322" y="5068014"/>
            <a:ext cx="478869" cy="47886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388626" y="5065969"/>
            <a:ext cx="2253496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Email &amp; URL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388626" y="5358392"/>
            <a:ext cx="1257145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Inputs that validate specific formats, crucial for contact (</a:t>
            </a: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type="email"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) and web addresses (</a:t>
            </a: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type="url"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).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322" y="6363653"/>
            <a:ext cx="478869" cy="47886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388626" y="6361607"/>
            <a:ext cx="2253496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Number &amp; Tel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388626" y="6654030"/>
            <a:ext cx="1257145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Dedicated for numerical entries (</a:t>
            </a: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type="number"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) with min/max, and telephone numbers (</a:t>
            </a: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type="tel"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).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7"/>
          <p:cNvSpPr/>
          <p:nvPr/>
        </p:nvSpPr>
        <p:spPr>
          <a:xfrm>
            <a:off x="670322" y="7395805"/>
            <a:ext cx="13289756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These input types are foundational for capturing diverse textual and numerical information, each with specific validation and usability features.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8862" y="687903"/>
            <a:ext cx="5999678" cy="1058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38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Selection Input Types: </a:t>
            </a:r>
          </a:p>
          <a:p>
            <a:pPr marL="0" indent="0" algn="l">
              <a:buNone/>
            </a:pPr>
            <a:r>
              <a:rPr lang="en-US" sz="38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User Choices at a Glance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499887" y="2112541"/>
            <a:ext cx="13792676" cy="657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Radio Buttons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For mutually exclusive choices. 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      Users select only one option from a group.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499887" y="3108701"/>
            <a:ext cx="13792676" cy="432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Checkboxes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Allow users to select multiple options or none at all.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499887" y="3460409"/>
            <a:ext cx="13792676" cy="505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Dropdown Lists (): 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Compact lists for single or multiple </a:t>
            </a:r>
          </a:p>
          <a:p>
            <a:pPr algn="l">
              <a:lnSpc>
                <a:spcPct val="150000"/>
              </a:lnSpc>
              <a:buSzPct val="100000"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      selections using option tags.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418862" y="8397121"/>
            <a:ext cx="13792676" cy="191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9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Datalist</a:t>
            </a:r>
            <a:r>
              <a:rPr lang="en-US" sz="9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Provides autocomplete suggestions for text inputs, blending free-form entry with predefined options.</a:t>
            </a:r>
            <a:endParaRPr lang="en-US" sz="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7118" y="767358"/>
            <a:ext cx="9458563" cy="12723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3800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Date &amp; Time Inputs: Precision Scheduling</a:t>
            </a:r>
            <a:endParaRPr lang="en-US" sz="3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57118" y="2364105"/>
            <a:ext cx="486727" cy="486728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60183" y="2299500"/>
            <a:ext cx="2545199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Date Picker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460183" y="2643243"/>
            <a:ext cx="8755499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Simplifies date entry (</a:t>
            </a:r>
            <a:r>
              <a:rPr lang="en-US" sz="17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type="date"</a:t>
            </a:r>
            <a:r>
              <a:rPr lang="en-US" sz="17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 using a calendar interface (YYYY-MM-DD), ensuring correct formatting.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57118" y="4011216"/>
            <a:ext cx="486727" cy="486728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460183" y="3946611"/>
            <a:ext cx="2658666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Time &amp; Datetime-Local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460183" y="4290354"/>
            <a:ext cx="8755499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Dedicated inputs for time (</a:t>
            </a:r>
            <a:r>
              <a:rPr lang="en-US" sz="17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type="time"</a:t>
            </a:r>
            <a:r>
              <a:rPr lang="en-US" sz="17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 and combined date-time (</a:t>
            </a:r>
            <a:r>
              <a:rPr lang="en-US" sz="17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type="datetime-local"</a:t>
            </a:r>
            <a:r>
              <a:rPr lang="en-US" sz="17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 without timezone conversion.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7118" y="5658326"/>
            <a:ext cx="486727" cy="486728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60183" y="5593721"/>
            <a:ext cx="2587704" cy="3181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Month &amp; Week Pickers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460183" y="5937464"/>
            <a:ext cx="8755499" cy="3461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Streamline selection of specific months (</a:t>
            </a:r>
            <a:r>
              <a:rPr lang="en-US" sz="17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type="month"</a:t>
            </a:r>
            <a:r>
              <a:rPr lang="en-US" sz="17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 or weeks (</a:t>
            </a:r>
            <a:r>
              <a:rPr lang="en-US" sz="170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type="week"</a:t>
            </a:r>
            <a:r>
              <a:rPr lang="en-US" sz="17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 within a year.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7118" y="6770013"/>
            <a:ext cx="9458563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Leverage these specialized inputs to enhance user experience for scheduling, appointments, and chronological data collection.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124069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Special Inputs &amp; Buttons: Interactive Form Controls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010853"/>
            <a:ext cx="12954952" cy="3442454"/>
          </a:xfrm>
          <a:prstGeom prst="roundRect">
            <a:avLst>
              <a:gd name="adj" fmla="val 292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45344" y="3018473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84659" y="3169682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File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4970383" y="3169682"/>
            <a:ext cx="857535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Allows users to upload files with specific type restrictions (</a:t>
            </a:r>
            <a:r>
              <a:rPr lang="en-US" sz="185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accept</a:t>
            </a: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attribute).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3703915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84659" y="3855125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Range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4970383" y="3855125"/>
            <a:ext cx="857535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slider control for selecting a numeric value within a specified range.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389358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84659" y="4540568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Color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4970383" y="4540568"/>
            <a:ext cx="857535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Provides a color picker, enabling selection from a vast palette of 16.7 million colors.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5074801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84659" y="5226010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Hidden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4970383" y="5226010"/>
            <a:ext cx="857535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Invisible fields for submitting data not directly interacted with by the user.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45344" y="5760244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84659" y="5911453"/>
            <a:ext cx="339947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Submit/Reset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4970383" y="5911453"/>
            <a:ext cx="857535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Buttons for submitting form data or reverting fields to their initial states.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837724" y="6722507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These advanced input types and buttons provide rich interactivity, enabling complex data capture and form actions.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7937" y="501253"/>
            <a:ext cx="9176861" cy="536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Enhancing Forms: Validation &amp; Usability for All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37937" y="1474589"/>
            <a:ext cx="645497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Textarea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Multi-line input for longer text entries.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637937" y="1941694"/>
            <a:ext cx="6454973" cy="662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Labels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Critical for accessibility, linking descriptive text to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form controls.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37937" y="2675015"/>
            <a:ext cx="6454973" cy="5831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Fieldset &amp; Legend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Visually group related form elements,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improving organization.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637937" y="3419915"/>
            <a:ext cx="6454973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Validation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Attributes like </a:t>
            </a: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required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and </a:t>
            </a: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pattern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enforce data integrity, ensuring correct input.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637937" y="4132309"/>
            <a:ext cx="6454973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Placeholders</a:t>
            </a:r>
            <a:r>
              <a:rPr lang="en-US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Provide helpful hint text within input fields, especially useful on mobile devices.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637937" y="4879433"/>
            <a:ext cx="6454973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ARIA Attributes</a:t>
            </a:r>
            <a:r>
              <a:rPr lang="en-US" dirty="0">
                <a:solidFill>
                  <a:schemeClr val="bg1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Essential for making forms accessible to users with disabilities, reaching a global audience.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5110" y="1515666"/>
            <a:ext cx="6454973" cy="6454973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637937" y="8380690"/>
            <a:ext cx="1335452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By focusing on validation and usability, you can create robust, user-friendly, and accessible HTML forms that cater to diverse needs.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Words>536</Words>
  <Application>Microsoft Office PowerPoint</Application>
  <PresentationFormat>Custom</PresentationFormat>
  <Paragraphs>54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Source Sans Pro</vt:lpstr>
      <vt:lpstr>Source Serif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Tosiq Ahmad</cp:lastModifiedBy>
  <cp:revision>7</cp:revision>
  <dcterms:created xsi:type="dcterms:W3CDTF">2025-07-07T15:40:12Z</dcterms:created>
  <dcterms:modified xsi:type="dcterms:W3CDTF">2025-07-08T05:07:17Z</dcterms:modified>
</cp:coreProperties>
</file>